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3" r:id="rId2"/>
    <p:sldId id="264" r:id="rId3"/>
    <p:sldId id="265" r:id="rId4"/>
  </p:sldIdLst>
  <p:sldSz cx="9144000" cy="6858000" type="screen4x3"/>
  <p:notesSz cx="6934200" cy="939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740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4" autoAdjust="0"/>
  </p:normalViewPr>
  <p:slideViewPr>
    <p:cSldViewPr>
      <p:cViewPr varScale="1">
        <p:scale>
          <a:sx n="82" d="100"/>
          <a:sy n="82" d="100"/>
        </p:scale>
        <p:origin x="1474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1" name="Rectangle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079500" y="685800"/>
            <a:ext cx="4775200" cy="3581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52" name="Rectangle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495800"/>
            <a:ext cx="5105400" cy="419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 alt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9154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6E479D14-8954-4BFD-A07F-46741D4D4B2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250127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78108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596804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6739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86904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94221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52600"/>
            <a:ext cx="3810000" cy="4343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8614773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2529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492663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1838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1769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28415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89" name="Picture 65"/>
          <p:cNvPicPr preferRelativeResize="0">
            <a:picLocks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" y="122238"/>
            <a:ext cx="8912225" cy="6627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45" name="Rectangle 2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752600"/>
            <a:ext cx="77724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entury Gothic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Rectangle 34"/>
          <p:cNvSpPr>
            <a:spLocks noChangeArrowheads="1"/>
          </p:cNvSpPr>
          <p:nvPr/>
        </p:nvSpPr>
        <p:spPr bwMode="auto">
          <a:xfrm>
            <a:off x="685800" y="533400"/>
            <a:ext cx="7848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defRPr sz="3600">
                <a:solidFill>
                  <a:schemeClr val="tx2"/>
                </a:solidFill>
                <a:latin typeface="Century Gothic" pitchFamily="34" charset="0"/>
              </a:defRPr>
            </a:lvl1pPr>
            <a:lvl2pPr>
              <a:defRPr sz="3600">
                <a:solidFill>
                  <a:schemeClr val="tx2"/>
                </a:solidFill>
                <a:latin typeface="Century Gothic" pitchFamily="34" charset="0"/>
              </a:defRPr>
            </a:lvl2pPr>
            <a:lvl3pPr>
              <a:defRPr sz="3600">
                <a:solidFill>
                  <a:schemeClr val="tx2"/>
                </a:solidFill>
                <a:latin typeface="Century Gothic" pitchFamily="34" charset="0"/>
              </a:defRPr>
            </a:lvl3pPr>
            <a:lvl4pPr>
              <a:defRPr sz="3600">
                <a:solidFill>
                  <a:schemeClr val="tx2"/>
                </a:solidFill>
                <a:latin typeface="Century Gothic" pitchFamily="34" charset="0"/>
              </a:defRPr>
            </a:lvl4pPr>
            <a:lvl5pPr>
              <a:defRPr sz="3600">
                <a:solidFill>
                  <a:schemeClr val="tx2"/>
                </a:solidFill>
                <a:latin typeface="Century Gothic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9pPr>
          </a:lstStyle>
          <a:p>
            <a:pPr algn="ctr"/>
            <a:r>
              <a:rPr lang="en-US" altLang="en-US" sz="18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U.S. MILITARY CREDENTIALING ASSISTANCE PROGRAM</a:t>
            </a:r>
            <a:endParaRPr lang="en-US" altLang="en-US" sz="20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b="1" i="1" spc="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 of Completion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Stephen Spinogatti</a:t>
            </a:r>
          </a:p>
          <a:p>
            <a:pPr algn="ctr"/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Administered by </a:t>
            </a:r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AristaLearn</a:t>
            </a:r>
          </a:p>
          <a:p>
            <a:pPr algn="ctr"/>
            <a:endParaRPr lang="en-US" altLang="en-US" sz="1200" b="1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Course Completion Date: April 27, 2025</a:t>
            </a:r>
          </a:p>
          <a:p>
            <a:pPr algn="ctr"/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13347" name="Line 35"/>
          <p:cNvSpPr>
            <a:spLocks noChangeShapeType="1"/>
          </p:cNvSpPr>
          <p:nvPr/>
        </p:nvSpPr>
        <p:spPr bwMode="auto">
          <a:xfrm>
            <a:off x="2514600" y="5666601"/>
            <a:ext cx="4343400" cy="0"/>
          </a:xfrm>
          <a:prstGeom prst="line">
            <a:avLst/>
          </a:prstGeom>
          <a:noFill/>
          <a:ln w="6350" cap="sq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3200400" y="5666601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Robin L. Borough, CEO, Co-Founder</a:t>
            </a:r>
            <a:endParaRPr kumimoji="1" lang="en-US" altLang="en-US" sz="1200" dirty="0">
              <a:solidFill>
                <a:srgbClr val="774022"/>
              </a:solidFill>
              <a:latin typeface="Century Gothic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985962"/>
            <a:ext cx="1354841" cy="135484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579938"/>
            <a:ext cx="2362200" cy="2362200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341221" y="6033829"/>
            <a:ext cx="2690160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Certificate Verification Code: LSSBB42725AL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55302" y="1752600"/>
            <a:ext cx="25395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This is to certify that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09601" y="2895600"/>
            <a:ext cx="8001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Has Successfully Completed this 35-Hour Course, earning 35 PDU Hours: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687267" y="3235652"/>
            <a:ext cx="5998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Lean Six Sigma Blackbelt| IASSC, ICCB</a:t>
            </a: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E10A65-F02F-E9B0-10EF-37CEF1E88C51}"/>
              </a:ext>
            </a:extLst>
          </p:cNvPr>
          <p:cNvSpPr txBox="1"/>
          <p:nvPr/>
        </p:nvSpPr>
        <p:spPr>
          <a:xfrm>
            <a:off x="2514600" y="5176263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rush Script MT" panose="03060802040406070304" pitchFamily="66" charset="0"/>
                <a:cs typeface="Vijaya" panose="020B0502040204020203" pitchFamily="18" charset="0"/>
              </a:rPr>
              <a:t>Robin L. Borough</a:t>
            </a:r>
          </a:p>
        </p:txBody>
      </p:sp>
    </p:spTree>
    <p:extLst>
      <p:ext uri="{BB962C8B-B14F-4D97-AF65-F5344CB8AC3E}">
        <p14:creationId xmlns:p14="http://schemas.microsoft.com/office/powerpoint/2010/main" val="383129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4F18A-8A55-D169-A15C-A962C9CFF5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Rectangle 34">
            <a:extLst>
              <a:ext uri="{FF2B5EF4-FFF2-40B4-BE49-F238E27FC236}">
                <a16:creationId xmlns:a16="http://schemas.microsoft.com/office/drawing/2014/main" id="{3D65E790-C0BB-83E9-9CE8-91F00E1AC5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"/>
            <a:ext cx="7848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defRPr sz="3600">
                <a:solidFill>
                  <a:schemeClr val="tx2"/>
                </a:solidFill>
                <a:latin typeface="Century Gothic" pitchFamily="34" charset="0"/>
              </a:defRPr>
            </a:lvl1pPr>
            <a:lvl2pPr>
              <a:defRPr sz="3600">
                <a:solidFill>
                  <a:schemeClr val="tx2"/>
                </a:solidFill>
                <a:latin typeface="Century Gothic" pitchFamily="34" charset="0"/>
              </a:defRPr>
            </a:lvl2pPr>
            <a:lvl3pPr>
              <a:defRPr sz="3600">
                <a:solidFill>
                  <a:schemeClr val="tx2"/>
                </a:solidFill>
                <a:latin typeface="Century Gothic" pitchFamily="34" charset="0"/>
              </a:defRPr>
            </a:lvl3pPr>
            <a:lvl4pPr>
              <a:defRPr sz="3600">
                <a:solidFill>
                  <a:schemeClr val="tx2"/>
                </a:solidFill>
                <a:latin typeface="Century Gothic" pitchFamily="34" charset="0"/>
              </a:defRPr>
            </a:lvl4pPr>
            <a:lvl5pPr>
              <a:defRPr sz="3600">
                <a:solidFill>
                  <a:schemeClr val="tx2"/>
                </a:solidFill>
                <a:latin typeface="Century Gothic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9pPr>
          </a:lstStyle>
          <a:p>
            <a:pPr algn="ctr"/>
            <a:r>
              <a:rPr lang="en-US" altLang="en-US" sz="18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U.S. MILITARY CREDENTIALING ASSISTANCE PROGRAM</a:t>
            </a:r>
            <a:endParaRPr lang="en-US" altLang="en-US" sz="20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b="1" i="1" spc="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 of Completion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First Last Century Gothic 36</a:t>
            </a:r>
          </a:p>
          <a:p>
            <a:pPr algn="ctr"/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Administered by </a:t>
            </a:r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AristaLearn</a:t>
            </a:r>
          </a:p>
          <a:p>
            <a:pPr algn="ctr"/>
            <a:endParaRPr lang="en-US" altLang="en-US" sz="1200" b="1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Course Completion Date: Month, 00 XXXX Century Gothic 12</a:t>
            </a:r>
          </a:p>
          <a:p>
            <a:pPr algn="ctr"/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13347" name="Line 35">
            <a:extLst>
              <a:ext uri="{FF2B5EF4-FFF2-40B4-BE49-F238E27FC236}">
                <a16:creationId xmlns:a16="http://schemas.microsoft.com/office/drawing/2014/main" id="{210B78C8-74DE-787B-58F6-0F7BF163AD46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666601"/>
            <a:ext cx="4343400" cy="0"/>
          </a:xfrm>
          <a:prstGeom prst="line">
            <a:avLst/>
          </a:prstGeom>
          <a:noFill/>
          <a:ln w="6350" cap="sq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36">
            <a:extLst>
              <a:ext uri="{FF2B5EF4-FFF2-40B4-BE49-F238E27FC236}">
                <a16:creationId xmlns:a16="http://schemas.microsoft.com/office/drawing/2014/main" id="{5F8EB20E-7024-27AA-1721-6515902BF2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666601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Robin L. Borough, CEO, Co-Founder</a:t>
            </a:r>
            <a:endParaRPr kumimoji="1" lang="en-US" altLang="en-US" sz="1200" dirty="0">
              <a:solidFill>
                <a:srgbClr val="774022"/>
              </a:solidFill>
              <a:latin typeface="Century Gothic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1D2089F-F872-9F6A-B358-7DF546D83E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985962"/>
            <a:ext cx="1354841" cy="13548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C1A44217-3C83-7476-3E01-204D416FE34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579938"/>
            <a:ext cx="2362200" cy="23622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AF5FEC72-3BCB-BAB9-9C80-09F6A1175EC8}"/>
              </a:ext>
            </a:extLst>
          </p:cNvPr>
          <p:cNvSpPr/>
          <p:nvPr/>
        </p:nvSpPr>
        <p:spPr>
          <a:xfrm>
            <a:off x="3430991" y="6033829"/>
            <a:ext cx="251062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Certificate Verification Code: Unique Code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D3FF5F-1E54-DF2C-D975-37415D1A4640}"/>
              </a:ext>
            </a:extLst>
          </p:cNvPr>
          <p:cNvSpPr txBox="1"/>
          <p:nvPr/>
        </p:nvSpPr>
        <p:spPr>
          <a:xfrm>
            <a:off x="3455302" y="1752600"/>
            <a:ext cx="25395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This is to certify that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213BBD-33E1-782A-98FE-B1A9D0971BA5}"/>
              </a:ext>
            </a:extLst>
          </p:cNvPr>
          <p:cNvSpPr txBox="1"/>
          <p:nvPr/>
        </p:nvSpPr>
        <p:spPr>
          <a:xfrm>
            <a:off x="609601" y="2895600"/>
            <a:ext cx="8001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Has Successfully Completed this Course: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2E30C3C-A537-9819-ADDD-6B40912286F1}"/>
              </a:ext>
            </a:extLst>
          </p:cNvPr>
          <p:cNvSpPr txBox="1"/>
          <p:nvPr/>
        </p:nvSpPr>
        <p:spPr>
          <a:xfrm>
            <a:off x="1687267" y="3235652"/>
            <a:ext cx="599806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Full Course Name Century Gothic 20</a:t>
            </a:r>
            <a:endParaRPr lang="en-US" altLang="en-US" dirty="0">
              <a:solidFill>
                <a:schemeClr val="tx1">
                  <a:lumMod val="75000"/>
                  <a:lumOff val="25000"/>
                </a:schemeClr>
              </a:solidFill>
              <a:latin typeface="Century Gothic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2C22BA-E6A2-9CA2-F621-1AC6843ED6FA}"/>
              </a:ext>
            </a:extLst>
          </p:cNvPr>
          <p:cNvSpPr txBox="1"/>
          <p:nvPr/>
        </p:nvSpPr>
        <p:spPr>
          <a:xfrm>
            <a:off x="2514600" y="5176263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rush Script MT" panose="03060802040406070304" pitchFamily="66" charset="0"/>
                <a:cs typeface="Vijaya" panose="020B0502040204020203" pitchFamily="18" charset="0"/>
              </a:rPr>
              <a:t>Robin L. Borough</a:t>
            </a:r>
          </a:p>
        </p:txBody>
      </p:sp>
    </p:spTree>
    <p:extLst>
      <p:ext uri="{BB962C8B-B14F-4D97-AF65-F5344CB8AC3E}">
        <p14:creationId xmlns:p14="http://schemas.microsoft.com/office/powerpoint/2010/main" val="2876906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F5FE5-885E-4056-6C52-BBB1AE020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46" name="Rectangle 34">
            <a:extLst>
              <a:ext uri="{FF2B5EF4-FFF2-40B4-BE49-F238E27FC236}">
                <a16:creationId xmlns:a16="http://schemas.microsoft.com/office/drawing/2014/main" id="{9F31CACF-8ACB-AC95-AEFE-824EE03D2E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533400"/>
            <a:ext cx="7848600" cy="457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>
              <a:defRPr sz="3600">
                <a:solidFill>
                  <a:schemeClr val="tx2"/>
                </a:solidFill>
                <a:latin typeface="Century Gothic" pitchFamily="34" charset="0"/>
              </a:defRPr>
            </a:lvl1pPr>
            <a:lvl2pPr>
              <a:defRPr sz="3600">
                <a:solidFill>
                  <a:schemeClr val="tx2"/>
                </a:solidFill>
                <a:latin typeface="Century Gothic" pitchFamily="34" charset="0"/>
              </a:defRPr>
            </a:lvl2pPr>
            <a:lvl3pPr>
              <a:defRPr sz="3600">
                <a:solidFill>
                  <a:schemeClr val="tx2"/>
                </a:solidFill>
                <a:latin typeface="Century Gothic" pitchFamily="34" charset="0"/>
              </a:defRPr>
            </a:lvl3pPr>
            <a:lvl4pPr>
              <a:defRPr sz="3600">
                <a:solidFill>
                  <a:schemeClr val="tx2"/>
                </a:solidFill>
                <a:latin typeface="Century Gothic" pitchFamily="34" charset="0"/>
              </a:defRPr>
            </a:lvl4pPr>
            <a:lvl5pPr>
              <a:defRPr sz="3600">
                <a:solidFill>
                  <a:schemeClr val="tx2"/>
                </a:solidFill>
                <a:latin typeface="Century Gothic" pitchFamily="34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2"/>
                </a:solidFill>
                <a:latin typeface="Century Gothic" pitchFamily="34" charset="0"/>
              </a:defRPr>
            </a:lvl9pPr>
          </a:lstStyle>
          <a:p>
            <a:pPr algn="ctr"/>
            <a:r>
              <a:rPr lang="en-US" altLang="en-US" sz="1800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U.S. MILITARY CREDENTIALING ASSISTANCE PROGRAM</a:t>
            </a:r>
            <a:endParaRPr lang="en-US" altLang="en-US" sz="2000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r>
              <a:rPr lang="en-US" altLang="en-US" b="1" i="1" spc="6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Certificate of Completion</a:t>
            </a:r>
            <a:br>
              <a:rPr lang="en-US" altLang="en-US" sz="28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altLang="en-US" sz="24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br>
              <a:rPr lang="en-US" altLang="en-US" sz="1400" dirty="0">
                <a:solidFill>
                  <a:schemeClr val="tx1">
                    <a:lumMod val="75000"/>
                    <a:lumOff val="25000"/>
                  </a:schemeClr>
                </a:solidFill>
              </a:rPr>
            </a:br>
            <a:endParaRPr lang="en-US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44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4400" dirty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Administered by </a:t>
            </a:r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AristaLearn</a:t>
            </a:r>
          </a:p>
          <a:p>
            <a:pPr algn="ctr"/>
            <a:endParaRPr lang="en-US" altLang="en-US" sz="1200" b="1" spc="3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n-US" sz="1200" b="1" spc="3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                        Course Completion Date:    </a:t>
            </a:r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endParaRPr lang="en-US" altLang="en-US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n-US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</a:p>
        </p:txBody>
      </p:sp>
      <p:sp>
        <p:nvSpPr>
          <p:cNvPr id="13347" name="Line 35">
            <a:extLst>
              <a:ext uri="{FF2B5EF4-FFF2-40B4-BE49-F238E27FC236}">
                <a16:creationId xmlns:a16="http://schemas.microsoft.com/office/drawing/2014/main" id="{6FEC9368-4E55-0A7F-0A57-83F27623FFF3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5666601"/>
            <a:ext cx="4343400" cy="0"/>
          </a:xfrm>
          <a:prstGeom prst="line">
            <a:avLst/>
          </a:prstGeom>
          <a:noFill/>
          <a:ln w="6350" cap="sq">
            <a:solidFill>
              <a:schemeClr val="tx1">
                <a:lumMod val="50000"/>
                <a:lumOff val="50000"/>
              </a:schemeClr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48" name="Rectangle 36">
            <a:extLst>
              <a:ext uri="{FF2B5EF4-FFF2-40B4-BE49-F238E27FC236}">
                <a16:creationId xmlns:a16="http://schemas.microsoft.com/office/drawing/2014/main" id="{EA1A5163-3D08-B24F-E72A-99CD9E92B4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5666601"/>
            <a:ext cx="3048000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0" hangingPunct="0"/>
            <a:r>
              <a:rPr lang="en-US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rPr>
              <a:t>Robin L. Borough, CEO, Co-Founder</a:t>
            </a:r>
            <a:endParaRPr kumimoji="1" lang="en-US" altLang="en-US" sz="1200" dirty="0">
              <a:solidFill>
                <a:srgbClr val="774022"/>
              </a:solidFill>
              <a:latin typeface="Century Gothic" pitchFamily="34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707177C-CD59-61DC-D58B-E961894911C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4985962"/>
            <a:ext cx="1354841" cy="135484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6FA868-7BE1-1400-0AF1-3DAFD4C0C51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4579938"/>
            <a:ext cx="2362200" cy="2362200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CCF86C8C-0FAF-227B-1620-655C0282C5F5}"/>
              </a:ext>
            </a:extLst>
          </p:cNvPr>
          <p:cNvSpPr/>
          <p:nvPr/>
        </p:nvSpPr>
        <p:spPr>
          <a:xfrm>
            <a:off x="3581400" y="6005155"/>
            <a:ext cx="178446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en-US" sz="10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Certificate Verification Code: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6E7BA2E-D7E0-1BB3-041C-1DEB6064308B}"/>
              </a:ext>
            </a:extLst>
          </p:cNvPr>
          <p:cNvSpPr txBox="1"/>
          <p:nvPr/>
        </p:nvSpPr>
        <p:spPr>
          <a:xfrm>
            <a:off x="3455302" y="1752600"/>
            <a:ext cx="2539549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This is to certify that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5F8C78-DE50-E278-C230-2104AA6CB791}"/>
              </a:ext>
            </a:extLst>
          </p:cNvPr>
          <p:cNvSpPr txBox="1"/>
          <p:nvPr/>
        </p:nvSpPr>
        <p:spPr>
          <a:xfrm>
            <a:off x="609601" y="2895600"/>
            <a:ext cx="8001000" cy="29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en-US" sz="13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itchFamily="34" charset="0"/>
              </a:rPr>
              <a:t>Has Successfully Completed this Course: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BD9A895-2D78-AD75-A90E-F3E1475EFAAD}"/>
              </a:ext>
            </a:extLst>
          </p:cNvPr>
          <p:cNvSpPr txBox="1"/>
          <p:nvPr/>
        </p:nvSpPr>
        <p:spPr>
          <a:xfrm>
            <a:off x="2514600" y="5176263"/>
            <a:ext cx="4343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Brush Script MT" panose="03060802040406070304" pitchFamily="66" charset="0"/>
                <a:cs typeface="Vijaya" panose="020B0502040204020203" pitchFamily="18" charset="0"/>
              </a:rPr>
              <a:t>Robin L. Borough</a:t>
            </a:r>
          </a:p>
        </p:txBody>
      </p:sp>
    </p:spTree>
    <p:extLst>
      <p:ext uri="{BB962C8B-B14F-4D97-AF65-F5344CB8AC3E}">
        <p14:creationId xmlns:p14="http://schemas.microsoft.com/office/powerpoint/2010/main" val="1393387642"/>
      </p:ext>
    </p:extLst>
  </p:cSld>
  <p:clrMapOvr>
    <a:masterClrMapping/>
  </p:clrMapOvr>
</p:sld>
</file>

<file path=ppt/theme/theme1.xml><?xml version="1.0" encoding="utf-8"?>
<a:theme xmlns:a="http://schemas.openxmlformats.org/drawingml/2006/main" name="Certificate of completion for course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F33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FFADCA"/>
      </a:accent5>
      <a:accent6>
        <a:srgbClr val="2D2DB9"/>
      </a:accent6>
      <a:hlink>
        <a:srgbClr val="FFCC00"/>
      </a:hlink>
      <a:folHlink>
        <a:srgbClr val="B2B2B2"/>
      </a:folHlink>
    </a:clrScheme>
    <a:fontScheme name="Default Design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CC"/>
        </a:lt1>
        <a:dk2>
          <a:srgbClr val="333300"/>
        </a:dk2>
        <a:lt2>
          <a:srgbClr val="808000"/>
        </a:lt2>
        <a:accent1>
          <a:srgbClr val="339933"/>
        </a:accent1>
        <a:accent2>
          <a:srgbClr val="A50021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95001D"/>
        </a:accent6>
        <a:hlink>
          <a:srgbClr val="CC9900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F33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FFADCA"/>
        </a:accent5>
        <a:accent6>
          <a:srgbClr val="2D2DB9"/>
        </a:accent6>
        <a:hlink>
          <a:srgbClr val="FFCC0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DDDDDD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Certificate of completion for course</Template>
  <TotalTime>465</TotalTime>
  <Words>192</Words>
  <Application>Microsoft Office PowerPoint</Application>
  <PresentationFormat>On-screen Show (4:3)</PresentationFormat>
  <Paragraphs>49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Brush Script MT</vt:lpstr>
      <vt:lpstr>Century Gothic</vt:lpstr>
      <vt:lpstr>Times New Roman</vt:lpstr>
      <vt:lpstr>Certificate of completion for course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Borough, Robin</dc:creator>
  <cp:lastModifiedBy>Badrul Khan</cp:lastModifiedBy>
  <cp:revision>18</cp:revision>
  <cp:lastPrinted>1601-01-01T00:00:00Z</cp:lastPrinted>
  <dcterms:created xsi:type="dcterms:W3CDTF">2020-10-28T20:47:36Z</dcterms:created>
  <dcterms:modified xsi:type="dcterms:W3CDTF">2025-06-06T12:23:28Z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TC010184041033</vt:lpwstr>
  </property>
</Properties>
</file>